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67" r:id="rId7"/>
    <p:sldId id="262" r:id="rId8"/>
    <p:sldId id="264" r:id="rId9"/>
    <p:sldId id="266" r:id="rId10"/>
    <p:sldId id="269" r:id="rId11"/>
    <p:sldId id="271" r:id="rId12"/>
    <p:sldId id="279" r:id="rId13"/>
    <p:sldId id="274" r:id="rId14"/>
    <p:sldId id="268" r:id="rId15"/>
    <p:sldId id="27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81" autoAdjust="0"/>
  </p:normalViewPr>
  <p:slideViewPr>
    <p:cSldViewPr>
      <p:cViewPr>
        <p:scale>
          <a:sx n="77" d="100"/>
          <a:sy n="77" d="100"/>
        </p:scale>
        <p:origin x="-115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0;&#1091;&#1094;&#1072;&#1088;&#1077;&#1074;&#1072;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714480" y="1071547"/>
            <a:ext cx="6743720" cy="3571900"/>
          </a:xfrm>
        </p:spPr>
        <p:txBody>
          <a:bodyPr/>
          <a:lstStyle/>
          <a:p>
            <a:r>
              <a:rPr lang="uk-UA" sz="6600" dirty="0" smtClean="0">
                <a:solidFill>
                  <a:srgbClr val="FF0000"/>
                </a:solidFill>
              </a:rPr>
              <a:t>Мої права </a:t>
            </a:r>
            <a:br>
              <a:rPr lang="uk-UA" sz="6600" dirty="0" smtClean="0">
                <a:solidFill>
                  <a:srgbClr val="FF0000"/>
                </a:solidFill>
              </a:rPr>
            </a:br>
            <a:r>
              <a:rPr lang="uk-UA" sz="6600" dirty="0" smtClean="0">
                <a:solidFill>
                  <a:srgbClr val="FF0000"/>
                </a:solidFill>
              </a:rPr>
              <a:t>та </a:t>
            </a:r>
            <a:r>
              <a:rPr lang="uk-UA" sz="6600" dirty="0" err="1" smtClean="0">
                <a:solidFill>
                  <a:srgbClr val="FF0000"/>
                </a:solidFill>
              </a:rPr>
              <a:t>обов</a:t>
            </a:r>
            <a:r>
              <a:rPr lang="uk-UA" sz="6600" dirty="0" smtClean="0">
                <a:solidFill>
                  <a:srgbClr val="FF0000"/>
                </a:solidFill>
              </a:rPr>
              <a:t> </a:t>
            </a:r>
            <a:r>
              <a:rPr lang="uk-UA" sz="6600" dirty="0" err="1" smtClean="0">
                <a:solidFill>
                  <a:srgbClr val="FF0000"/>
                </a:solidFill>
              </a:rPr>
              <a:t>язки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bann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</p:spPr>
      </p:pic>
      <p:pic>
        <p:nvPicPr>
          <p:cNvPr id="5" name="Picture 6" descr="BD055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671888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aa0a79f17c1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1995488" cy="387985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Любити і охороняти природу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1" descr="E:\ФОТО\проект\PA080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5157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Дорослі несуть відповідальність за дітей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gorod42.ru/image/news/big/439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1714488"/>
            <a:ext cx="5286412" cy="4473072"/>
          </a:xfr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632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7821" y="0"/>
            <a:ext cx="9741821" cy="657227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ласт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9288" y="0"/>
            <a:ext cx="5854712" cy="3997991"/>
          </a:xfrm>
          <a:prstGeom prst="rect">
            <a:avLst/>
          </a:prstGeom>
          <a:noFill/>
        </p:spPr>
      </p:pic>
      <p:pic>
        <p:nvPicPr>
          <p:cNvPr id="11270" name="Picture 6" descr="a4b6204e4a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4510088" cy="22050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err="1" smtClean="0">
                <a:solidFill>
                  <a:srgbClr val="FF0000"/>
                </a:solidFill>
              </a:rPr>
              <a:t>Пам</a:t>
            </a:r>
            <a:r>
              <a:rPr lang="uk-UA" sz="6000" dirty="0" smtClean="0">
                <a:solidFill>
                  <a:srgbClr val="FF0000"/>
                </a:solidFill>
              </a:rPr>
              <a:t> </a:t>
            </a:r>
            <a:r>
              <a:rPr lang="uk-UA" sz="6000" dirty="0" err="1" smtClean="0">
                <a:solidFill>
                  <a:srgbClr val="FF0000"/>
                </a:solidFill>
              </a:rPr>
              <a:t>ятай</a:t>
            </a:r>
            <a:r>
              <a:rPr lang="uk-UA" sz="6000" dirty="0" smtClean="0">
                <a:solidFill>
                  <a:srgbClr val="FF0000"/>
                </a:solidFill>
              </a:rPr>
              <a:t>: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  Реалізуючи свої права,  треба намагатися поважати права інших,   вміти поставити себе на їхнє місце. Спробувавши зробити це —  ми побачимо, як зміниться </a:t>
            </a:r>
            <a:r>
              <a:rPr lang="uk-UA" smtClean="0"/>
              <a:t>на краще </a:t>
            </a:r>
            <a:r>
              <a:rPr lang="uk-UA" dirty="0" smtClean="0"/>
              <a:t>світ і люди, які нас оточують.</a:t>
            </a:r>
            <a:endParaRPr lang="ru-RU" dirty="0"/>
          </a:p>
        </p:txBody>
      </p:sp>
      <p:pic>
        <p:nvPicPr>
          <p:cNvPr id="4" name="Picture 2" descr="J:\Новая папка\x_d07779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810000"/>
            <a:ext cx="4064000" cy="3048000"/>
          </a:xfrm>
          <a:prstGeom prst="rect">
            <a:avLst/>
          </a:prstGeom>
          <a:noFill/>
        </p:spPr>
      </p:pic>
      <p:pic>
        <p:nvPicPr>
          <p:cNvPr id="5" name="Picture 6" descr="ptah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71466"/>
            <a:ext cx="2786082" cy="326011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Такі самі права, як і ти, має кожна людина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http://900igr.net/datas/chelovek/Prava-rebjonka.files/0004-004-Deti-imejut-pravo-vyrazhat-svojo-mnenie-i-sobiratsja-vmeste-dlj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357430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ptah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714488"/>
            <a:ext cx="8358214" cy="2076775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15328" cy="1143000"/>
          </a:xfrm>
        </p:spPr>
        <p:txBody>
          <a:bodyPr>
            <a:noAutofit/>
          </a:bodyPr>
          <a:lstStyle/>
          <a:p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 smtClean="0">
                <a:solidFill>
                  <a:srgbClr val="FF0000"/>
                </a:solidFill>
              </a:rPr>
              <a:t>Дякуємо за увагу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4" name="Picture 4" descr="summer-128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9003"/>
            <a:ext cx="5727237" cy="430736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-857280"/>
            <a:ext cx="5105400" cy="4258848"/>
          </a:xfrm>
        </p:spPr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Інформаційний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002060"/>
                </a:solidFill>
              </a:rPr>
              <a:t>проект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“  </a:t>
            </a:r>
            <a:r>
              <a:rPr lang="uk-UA" sz="3600" dirty="0" smtClean="0">
                <a:solidFill>
                  <a:srgbClr val="FF0000"/>
                </a:solidFill>
              </a:rPr>
              <a:t>"Ознайомлення з правами та </a:t>
            </a:r>
          </a:p>
          <a:p>
            <a:r>
              <a:rPr lang="uk-UA" sz="3600" dirty="0" err="1" smtClean="0">
                <a:solidFill>
                  <a:srgbClr val="FF0000"/>
                </a:solidFill>
              </a:rPr>
              <a:t>Обов</a:t>
            </a:r>
            <a:r>
              <a:rPr lang="en-US" sz="3600" dirty="0" smtClean="0">
                <a:solidFill>
                  <a:srgbClr val="FF0000"/>
                </a:solidFill>
              </a:rPr>
              <a:t>’</a:t>
            </a:r>
            <a:r>
              <a:rPr lang="uk-UA" sz="3600" dirty="0" err="1" smtClean="0">
                <a:solidFill>
                  <a:srgbClr val="FF0000"/>
                </a:solidFill>
              </a:rPr>
              <a:t>язками</a:t>
            </a:r>
            <a:r>
              <a:rPr lang="uk-UA" sz="3600" dirty="0" smtClean="0">
                <a:solidFill>
                  <a:srgbClr val="FF0000"/>
                </a:solidFill>
              </a:rPr>
              <a:t> </a:t>
            </a:r>
            <a:r>
              <a:rPr lang="uk-UA" sz="3600" dirty="0" smtClean="0">
                <a:solidFill>
                  <a:srgbClr val="FF0000"/>
                </a:solidFill>
              </a:rPr>
              <a:t>дитини”</a:t>
            </a:r>
          </a:p>
          <a:p>
            <a:r>
              <a:rPr lang="uk-UA" sz="1600" dirty="0" smtClean="0">
                <a:solidFill>
                  <a:srgbClr val="002060"/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E:\ФОТО\Кам. могили\фото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214678" cy="2410763"/>
          </a:xfrm>
          <a:prstGeom prst="rect">
            <a:avLst/>
          </a:prstGeom>
          <a:noFill/>
        </p:spPr>
      </p:pic>
      <p:pic>
        <p:nvPicPr>
          <p:cNvPr id="1028" name="Picture 4" descr="E:\ФОТО\учніі\IMG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14752"/>
            <a:ext cx="3214678" cy="2411202"/>
          </a:xfrm>
          <a:prstGeom prst="rect">
            <a:avLst/>
          </a:prstGeom>
          <a:noFill/>
        </p:spPr>
      </p:pic>
      <p:pic>
        <p:nvPicPr>
          <p:cNvPr id="6" name="Picture 2" descr="E:\ФОТО\приколы\ть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-71462"/>
            <a:ext cx="2726260" cy="204469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Мета проекту: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Формування уявлення про Декларацію прав дитини;</a:t>
            </a:r>
          </a:p>
          <a:p>
            <a:r>
              <a:rPr lang="uk-UA" dirty="0" smtClean="0"/>
              <a:t>З ясувати права та обав</a:t>
            </a:r>
            <a:r>
              <a:rPr lang="en-US" dirty="0" smtClean="0"/>
              <a:t> </a:t>
            </a:r>
            <a:r>
              <a:rPr lang="uk-UA" dirty="0" err="1" smtClean="0"/>
              <a:t>язки</a:t>
            </a:r>
            <a:r>
              <a:rPr lang="uk-UA" dirty="0" smtClean="0"/>
              <a:t> дітей;</a:t>
            </a:r>
          </a:p>
          <a:p>
            <a:r>
              <a:rPr lang="uk-UA" dirty="0" smtClean="0"/>
              <a:t>Виробляти:</a:t>
            </a:r>
          </a:p>
          <a:p>
            <a:r>
              <a:rPr lang="uk-UA" dirty="0" smtClean="0"/>
              <a:t> правила правомірної поведінки,</a:t>
            </a:r>
          </a:p>
          <a:p>
            <a:r>
              <a:rPr lang="uk-UA" dirty="0" smtClean="0"/>
              <a:t>негативне ставлення до правопорушень,</a:t>
            </a:r>
          </a:p>
          <a:p>
            <a:r>
              <a:rPr lang="uk-UA" dirty="0" smtClean="0"/>
              <a:t>уміння протистояти негативним впливам.</a:t>
            </a:r>
          </a:p>
          <a:p>
            <a:r>
              <a:rPr lang="uk-UA" dirty="0" smtClean="0"/>
              <a:t>Формувати повагу до законів і до держави.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2808288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Декларація - 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3200" dirty="0" smtClean="0"/>
              <a:t>Документ, у якому викладено важливі правила і </a:t>
            </a:r>
          </a:p>
          <a:p>
            <a:pPr>
              <a:buNone/>
            </a:pPr>
            <a:r>
              <a:rPr lang="uk-UA" sz="3200" dirty="0" err="1" smtClean="0"/>
              <a:t>обов</a:t>
            </a:r>
            <a:r>
              <a:rPr lang="uk-UA" sz="3200" dirty="0" smtClean="0"/>
              <a:t> </a:t>
            </a:r>
            <a:r>
              <a:rPr lang="uk-UA" sz="3200" dirty="0" err="1" smtClean="0"/>
              <a:t>язки</a:t>
            </a:r>
            <a:endParaRPr lang="uk-UA" sz="3200" dirty="0" smtClean="0"/>
          </a:p>
          <a:p>
            <a:pPr>
              <a:buNone/>
            </a:pPr>
            <a:r>
              <a:rPr lang="uk-UA" sz="3200" dirty="0" smtClean="0"/>
              <a:t> для всіх людей.</a:t>
            </a:r>
          </a:p>
          <a:p>
            <a:pPr>
              <a:buNone/>
            </a:pPr>
            <a:endParaRPr lang="uk-UA" dirty="0" smtClean="0"/>
          </a:p>
          <a:p>
            <a:pPr>
              <a:buFont typeface="Wingdings 2"/>
              <a:buNone/>
            </a:pPr>
            <a:r>
              <a:rPr lang="uk-UA" sz="60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Конвенція-</a:t>
            </a:r>
            <a:r>
              <a:rPr lang="uk-UA" sz="6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Font typeface="Wingdings 2"/>
              <a:buNone/>
            </a:pPr>
            <a:r>
              <a:rPr lang="uk-UA" sz="3200" dirty="0" smtClean="0"/>
              <a:t>міжнародний договір з питань прав дитини</a:t>
            </a:r>
          </a:p>
        </p:txBody>
      </p:sp>
      <p:pic>
        <p:nvPicPr>
          <p:cNvPr id="4" name="Picture 8" descr="ptah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85992"/>
            <a:ext cx="2736850" cy="215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00B050"/>
                </a:solidFill>
              </a:rPr>
              <a:t>Права дитини:</a:t>
            </a:r>
            <a:endParaRPr lang="ru-RU" sz="6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Право на життя</a:t>
            </a:r>
          </a:p>
          <a:p>
            <a:r>
              <a:rPr lang="uk-UA" dirty="0" smtClean="0"/>
              <a:t>Право на любов і піклування </a:t>
            </a:r>
          </a:p>
          <a:p>
            <a:r>
              <a:rPr lang="uk-UA" dirty="0" smtClean="0"/>
              <a:t>Право на захист від викрадення та продажу</a:t>
            </a:r>
          </a:p>
          <a:p>
            <a:r>
              <a:rPr lang="uk-UA" dirty="0" smtClean="0"/>
              <a:t>Право на медичну допомогу</a:t>
            </a:r>
          </a:p>
          <a:p>
            <a:r>
              <a:rPr lang="uk-UA" dirty="0" smtClean="0"/>
              <a:t>Право на освіту та навчання</a:t>
            </a:r>
          </a:p>
          <a:p>
            <a:r>
              <a:rPr lang="uk-UA" dirty="0" smtClean="0"/>
              <a:t>Право на повноцінне харчування</a:t>
            </a:r>
          </a:p>
          <a:p>
            <a:r>
              <a:rPr lang="uk-UA" dirty="0" smtClean="0"/>
              <a:t>Право на відпочинок</a:t>
            </a:r>
          </a:p>
          <a:p>
            <a:r>
              <a:rPr lang="uk-UA" dirty="0" smtClean="0"/>
              <a:t>Право на захист від наркоманії </a:t>
            </a:r>
          </a:p>
          <a:p>
            <a:r>
              <a:rPr lang="uk-UA" dirty="0" smtClean="0"/>
              <a:t>та насильства</a:t>
            </a:r>
          </a:p>
          <a:p>
            <a:r>
              <a:rPr lang="uk-UA" dirty="0" smtClean="0"/>
              <a:t>Право на власну думку</a:t>
            </a:r>
          </a:p>
          <a:p>
            <a:r>
              <a:rPr lang="uk-UA" dirty="0" smtClean="0"/>
              <a:t>Право на розвиток талантів </a:t>
            </a:r>
            <a:endParaRPr lang="ru-RU" dirty="0"/>
          </a:p>
        </p:txBody>
      </p:sp>
      <p:pic>
        <p:nvPicPr>
          <p:cNvPr id="4" name="Picture 5" descr="NA0101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933825"/>
            <a:ext cx="3276600" cy="253841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err="1" smtClean="0">
                <a:solidFill>
                  <a:srgbClr val="00B050"/>
                </a:solidFill>
              </a:rPr>
              <a:t>Обов</a:t>
            </a:r>
            <a:r>
              <a:rPr lang="uk-UA" sz="4000" dirty="0" smtClean="0">
                <a:solidFill>
                  <a:srgbClr val="00B050"/>
                </a:solidFill>
              </a:rPr>
              <a:t> </a:t>
            </a:r>
            <a:r>
              <a:rPr lang="uk-UA" sz="4000" dirty="0" err="1" smtClean="0">
                <a:solidFill>
                  <a:srgbClr val="00B050"/>
                </a:solidFill>
              </a:rPr>
              <a:t>язки</a:t>
            </a:r>
            <a:r>
              <a:rPr lang="uk-UA" sz="4000" dirty="0" smtClean="0">
                <a:solidFill>
                  <a:srgbClr val="00B050"/>
                </a:solidFill>
              </a:rPr>
              <a:t> дітей: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dirty="0" smtClean="0"/>
              <a:t>   Крім прав, Конституцією встановленні обов’язки кожної людини,  ми повинні їх  обов’язково дотримуватися. Ми маємо  неухильно додержуватися  таких обов’язків:</a:t>
            </a:r>
            <a:endParaRPr lang="ru-RU" dirty="0" smtClean="0"/>
          </a:p>
          <a:p>
            <a:pPr lvl="0"/>
            <a:r>
              <a:rPr lang="uk-UA" dirty="0" smtClean="0"/>
              <a:t>обов’язок неухильно додержуватися Конституції та законів України; </a:t>
            </a:r>
            <a:endParaRPr lang="ru-RU" dirty="0" smtClean="0"/>
          </a:p>
          <a:p>
            <a:pPr lvl="0"/>
            <a:r>
              <a:rPr lang="uk-UA" dirty="0" smtClean="0"/>
              <a:t>обов’язок не посягати на права і свободи, честь і гідність інших людей;</a:t>
            </a:r>
            <a:endParaRPr lang="ru-RU" dirty="0" smtClean="0"/>
          </a:p>
          <a:p>
            <a:pPr lvl="0"/>
            <a:r>
              <a:rPr lang="uk-UA" dirty="0" smtClean="0"/>
              <a:t>обов’язок шанувати державні символи України;</a:t>
            </a:r>
            <a:endParaRPr lang="ru-RU" dirty="0" smtClean="0"/>
          </a:p>
          <a:p>
            <a:pPr lvl="0"/>
            <a:r>
              <a:rPr lang="uk-UA" dirty="0" smtClean="0"/>
              <a:t>обов’язок берегти природу, культурну спадщину, відшкодовувати завданні збитки;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Дотримуватися правил дорожнього руху</a:t>
            </a:r>
            <a:endParaRPr lang="ru-RU" dirty="0"/>
          </a:p>
        </p:txBody>
      </p:sp>
      <p:pic>
        <p:nvPicPr>
          <p:cNvPr id="4" name="Picture 7" descr="Pic_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24000"/>
          </a:blip>
          <a:srcRect/>
          <a:stretch>
            <a:fillRect/>
          </a:stretch>
        </p:blipFill>
        <p:spPr>
          <a:xfrm>
            <a:off x="0" y="1428736"/>
            <a:ext cx="8072462" cy="5715040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Старанно навчатися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E:\ФОТО\учніі\фото Проект про Єгипет Екватор\IMG_9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B050"/>
                </a:solidFill>
              </a:rPr>
              <a:t>З повагою ставитися до старших 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2" descr="E:\ФОТО\учніі\Изображение 3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127" y="1609884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314</TotalTime>
  <Words>269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Мої права  та обов язки</vt:lpstr>
      <vt:lpstr>Інформаційний проект</vt:lpstr>
      <vt:lpstr>Мета проекту:</vt:lpstr>
      <vt:lpstr>Декларація - </vt:lpstr>
      <vt:lpstr>Права дитини:</vt:lpstr>
      <vt:lpstr>Обов язки дітей:</vt:lpstr>
      <vt:lpstr>Дотримуватися правил дорожнього руху</vt:lpstr>
      <vt:lpstr>Старанно навчатися</vt:lpstr>
      <vt:lpstr>З повагою ставитися до старших </vt:lpstr>
      <vt:lpstr>Любити і охороняти природу</vt:lpstr>
      <vt:lpstr>Дорослі несуть відповідальність за дітей</vt:lpstr>
      <vt:lpstr>Презентация PowerPoint</vt:lpstr>
      <vt:lpstr>Презентация PowerPoint</vt:lpstr>
      <vt:lpstr>Пам ятай:</vt:lpstr>
      <vt:lpstr>Такі самі права, як і ти, має кожна людина</vt:lpstr>
      <vt:lpstr>   Дякуємо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права та обов язки</dc:title>
  <cp:lastModifiedBy>ніна</cp:lastModifiedBy>
  <cp:revision>47</cp:revision>
  <dcterms:modified xsi:type="dcterms:W3CDTF">2018-10-24T13:56:16Z</dcterms:modified>
</cp:coreProperties>
</file>