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2262-4349-4247-9E1B-8C3EB206997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2E8F-C142-4549-B8F5-45137740B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2E8F-C142-4549-B8F5-45137740B2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1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5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9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2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4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EC0E-06BD-4171-AD15-F626312E50A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D859-EA91-4B14-9AC2-AA4C97CF2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7979" y="-385011"/>
            <a:ext cx="6104021" cy="7037272"/>
          </a:xfrm>
        </p:spPr>
        <p:txBody>
          <a:bodyPr>
            <a:normAutofit/>
          </a:bodyPr>
          <a:lstStyle/>
          <a:p>
            <a:r>
              <a:rPr lang="uk-UA" dirty="0" smtClean="0"/>
              <a:t>Національно – патріотичне</a:t>
            </a:r>
            <a:br>
              <a:rPr lang="uk-UA" dirty="0" smtClean="0"/>
            </a:br>
            <a:r>
              <a:rPr lang="uk-UA" dirty="0" smtClean="0"/>
              <a:t>виховання </a:t>
            </a:r>
            <a:r>
              <a:rPr lang="uk-UA" dirty="0" smtClean="0"/>
              <a:t> на </a:t>
            </a:r>
            <a:r>
              <a:rPr lang="uk-UA" dirty="0" err="1" smtClean="0"/>
              <a:t>уроках</a:t>
            </a:r>
            <a:r>
              <a:rPr lang="uk-UA" dirty="0" smtClean="0"/>
              <a:t>  </a:t>
            </a:r>
            <a:r>
              <a:rPr lang="uk-UA" dirty="0" smtClean="0"/>
              <a:t>української мови та літератури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7160" y="695960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3" descr="http://os1.i.ua/3/1/7468561_37fd63da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484" y="617221"/>
            <a:ext cx="8112593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93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"/>
            <a:ext cx="12192000" cy="7315200"/>
          </a:xfrm>
        </p:spPr>
      </p:pic>
    </p:spTree>
    <p:extLst>
      <p:ext uri="{BB962C8B-B14F-4D97-AF65-F5344CB8AC3E}">
        <p14:creationId xmlns:p14="http://schemas.microsoft.com/office/powerpoint/2010/main" val="410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862" y="365125"/>
            <a:ext cx="4928937" cy="294500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шкільному конкурсі знавців української мови  імені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П.Яцика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B08022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/>
          <a:stretch>
            <a:fillRect/>
          </a:stretch>
        </p:blipFill>
        <p:spPr>
          <a:xfrm>
            <a:off x="110286" y="-1078664"/>
            <a:ext cx="5751097" cy="438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83" y="3250692"/>
            <a:ext cx="6272462" cy="3547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7831" y="4354965"/>
            <a:ext cx="4576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Олесь Гончар писав : «Мова – це всі  глибинні  пласти духовного життя народу, його історична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ять, мова – це ще й музика, мелодика, барви буття…»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09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озакласний захід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Шевченка стукає в серця»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72577"/>
            <a:ext cx="5760720" cy="5285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690688"/>
            <a:ext cx="564642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Всеукраїнська гра «Соняшник - 2016»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0280"/>
            <a:ext cx="4145280" cy="4023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0" y="937260"/>
            <a:ext cx="5433060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3909060"/>
            <a:ext cx="450342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87" y="320333"/>
            <a:ext cx="2732290" cy="147759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Свято вишиванок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1" y="3061043"/>
            <a:ext cx="3511296" cy="2695074"/>
          </a:xfrm>
        </p:spPr>
      </p:pic>
      <p:sp>
        <p:nvSpPr>
          <p:cNvPr id="5" name="Прямоугольник 4"/>
          <p:cNvSpPr/>
          <p:nvPr/>
        </p:nvSpPr>
        <p:spPr>
          <a:xfrm flipH="1">
            <a:off x="-10082464" y="3105835"/>
            <a:ext cx="8181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https://m.ok.ru/dk?st.cmd=userPhotoComments&amp;st.phoId=839774436181&amp;_prevCmd=userMarks&amp;tkn=404#lst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7" y="2684558"/>
            <a:ext cx="3511296" cy="2633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14" y="239329"/>
            <a:ext cx="4034589" cy="2633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17" y="3213073"/>
            <a:ext cx="3633376" cy="2971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77" y="320333"/>
            <a:ext cx="4464839" cy="27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</Words>
  <Application>Microsoft Office PowerPoint</Application>
  <PresentationFormat>Широкоэкранный</PresentationFormat>
  <Paragraphs>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Національно – патріотичне виховання  на уроках  української мови та літератури</vt:lpstr>
      <vt:lpstr>Презентация PowerPoint</vt:lpstr>
      <vt:lpstr>Участь у шкільному конкурсі знавців української мови  імені П.Яцика</vt:lpstr>
      <vt:lpstr>Позакласний захід «Ім’я Шевченка стукає в серця»</vt:lpstr>
      <vt:lpstr>Всеукраїнська гра «Соняшник - 2016»</vt:lpstr>
      <vt:lpstr>Свято вишиванок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 – патріотичне виховання у позакласній роботі з української мови та літератури</dc:title>
  <dc:creator>USER</dc:creator>
  <cp:lastModifiedBy>USER</cp:lastModifiedBy>
  <cp:revision>21</cp:revision>
  <dcterms:created xsi:type="dcterms:W3CDTF">2017-01-03T19:03:57Z</dcterms:created>
  <dcterms:modified xsi:type="dcterms:W3CDTF">2018-03-26T16:15:20Z</dcterms:modified>
</cp:coreProperties>
</file>