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5" autoAdjust="0"/>
  </p:normalViewPr>
  <p:slideViewPr>
    <p:cSldViewPr snapToGrid="0">
      <p:cViewPr varScale="1">
        <p:scale>
          <a:sx n="70" d="100"/>
          <a:sy n="70" d="100"/>
        </p:scale>
        <p:origin x="7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8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28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66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66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1249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04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911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9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19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01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90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01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20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75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92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37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13B57-DB94-4843-BEA9-1C3F5926E6BF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1A0721-08FD-4AB8-90E8-35909B45C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76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27797"/>
            <a:ext cx="7766936" cy="3423039"/>
          </a:xfrm>
        </p:spPr>
        <p:txBody>
          <a:bodyPr/>
          <a:lstStyle/>
          <a:p>
            <a:r>
              <a:rPr lang="uk-UA" dirty="0" smtClean="0"/>
              <a:t>Тренувальні вправи за темою «Дієслово»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43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91236"/>
            <a:ext cx="8596668" cy="5431762"/>
          </a:xfrm>
        </p:spPr>
        <p:txBody>
          <a:bodyPr>
            <a:normAutofit/>
          </a:bodyPr>
          <a:lstStyle/>
          <a:p>
            <a:r>
              <a:rPr lang="uk-UA" dirty="0" smtClean="0"/>
              <a:t>Мета : </a:t>
            </a:r>
            <a:br>
              <a:rPr lang="uk-UA" dirty="0" smtClean="0"/>
            </a:br>
            <a:r>
              <a:rPr lang="uk-UA" dirty="0" smtClean="0"/>
              <a:t>формувати вміння учнів визначати у тексті, у реченні дієслова та їх форми,</a:t>
            </a:r>
            <a:br>
              <a:rPr lang="uk-UA" dirty="0" smtClean="0"/>
            </a:br>
            <a:r>
              <a:rPr lang="uk-UA" dirty="0" smtClean="0"/>
              <a:t>а також граматичні ознаки, синтаксичну роль; 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розвивати писемне мовлення, логічне мовлення,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ять;</a:t>
            </a:r>
            <a:br>
              <a:rPr lang="uk-UA" dirty="0" smtClean="0"/>
            </a:br>
            <a:r>
              <a:rPr lang="uk-UA" dirty="0" smtClean="0"/>
              <a:t> виховувати в учнів культуру мовлення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91237"/>
            <a:ext cx="8596668" cy="5650126"/>
          </a:xfrm>
        </p:spPr>
        <p:txBody>
          <a:bodyPr/>
          <a:lstStyle/>
          <a:p>
            <a:r>
              <a:rPr lang="uk-UA" dirty="0" smtClean="0"/>
              <a:t>   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                           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048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/>
              <a:t>         Пояснювальний</a:t>
            </a:r>
            <a:br>
              <a:rPr lang="uk-UA" sz="6000" dirty="0" smtClean="0"/>
            </a:br>
            <a:r>
              <a:rPr lang="uk-UA" sz="6000" dirty="0"/>
              <a:t> </a:t>
            </a:r>
            <a:r>
              <a:rPr lang="uk-UA" sz="6000" dirty="0" smtClean="0"/>
              <a:t>             диктант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5535"/>
            <a:ext cx="10541126" cy="5945828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26" y="2687070"/>
            <a:ext cx="9812741" cy="386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04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73138" cy="5818496"/>
          </a:xfrm>
        </p:spPr>
        <p:txBody>
          <a:bodyPr>
            <a:normAutofit/>
          </a:bodyPr>
          <a:lstStyle/>
          <a:p>
            <a:r>
              <a:rPr lang="uk-UA" dirty="0" smtClean="0"/>
              <a:t>Робота у групах </a:t>
            </a:r>
            <a:br>
              <a:rPr lang="uk-UA" dirty="0" smtClean="0"/>
            </a:br>
            <a:r>
              <a:rPr lang="uk-UA" dirty="0" smtClean="0"/>
              <a:t>І група «Дослідники»: написати твір-розповідь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1069"/>
            <a:ext cx="10909615" cy="5822998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sz="3200" dirty="0" smtClean="0"/>
              <a:t>«Восени на подвір</a:t>
            </a:r>
            <a:r>
              <a:rPr lang="en-US" sz="3200" dirty="0" smtClean="0"/>
              <a:t>’</a:t>
            </a:r>
            <a:r>
              <a:rPr lang="uk-UA" sz="3200" dirty="0" smtClean="0"/>
              <a:t>ї школи червоніють грона калини»</a:t>
            </a:r>
          </a:p>
          <a:p>
            <a:r>
              <a:rPr lang="uk-UA" sz="3200" dirty="0" smtClean="0"/>
              <a:t>ІІ група «Знайки» : Вправа 115 ст.64</a:t>
            </a:r>
          </a:p>
          <a:p>
            <a:r>
              <a:rPr lang="uk-UA" sz="3200" dirty="0" smtClean="0"/>
              <a:t>ІІІ група «Незнайки» : перевірка домашньої вправи</a:t>
            </a:r>
          </a:p>
          <a:p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13" y="3712191"/>
            <a:ext cx="3758537" cy="271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9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31762"/>
          </a:xfrm>
        </p:spPr>
        <p:txBody>
          <a:bodyPr>
            <a:normAutofit/>
          </a:bodyPr>
          <a:lstStyle/>
          <a:p>
            <a:r>
              <a:rPr lang="uk-UA" dirty="0" smtClean="0"/>
              <a:t>Пояснити фразеологізми:</a:t>
            </a:r>
            <a:br>
              <a:rPr lang="uk-UA" dirty="0" smtClean="0"/>
            </a:br>
            <a:r>
              <a:rPr lang="uk-UA" dirty="0" smtClean="0"/>
              <a:t>підноситися духом –</a:t>
            </a:r>
            <a:br>
              <a:rPr lang="uk-UA" dirty="0" smtClean="0"/>
            </a:br>
            <a:r>
              <a:rPr lang="uk-UA" dirty="0" smtClean="0"/>
              <a:t>розквітати душею –</a:t>
            </a:r>
            <a:br>
              <a:rPr lang="uk-UA" dirty="0" smtClean="0"/>
            </a:br>
            <a:r>
              <a:rPr lang="uk-UA" dirty="0" smtClean="0"/>
              <a:t>дерти кирпу –</a:t>
            </a:r>
            <a:br>
              <a:rPr lang="uk-UA" dirty="0" smtClean="0"/>
            </a:br>
            <a:r>
              <a:rPr lang="uk-UA" dirty="0" smtClean="0"/>
              <a:t>хапатися за голову –</a:t>
            </a:r>
            <a:br>
              <a:rPr lang="uk-UA" dirty="0" smtClean="0"/>
            </a:br>
            <a:r>
              <a:rPr lang="uk-UA" dirty="0" smtClean="0"/>
              <a:t>опускати крила -</a:t>
            </a:r>
            <a:br>
              <a:rPr lang="uk-UA" dirty="0" smtClean="0"/>
            </a:br>
            <a:r>
              <a:rPr lang="uk-UA" dirty="0" smtClean="0"/>
              <a:t>Визначити вид утворених дієслів</a:t>
            </a:r>
            <a:br>
              <a:rPr lang="uk-UA" dirty="0" smtClean="0"/>
            </a:br>
            <a:r>
              <a:rPr lang="uk-UA" dirty="0" smtClean="0"/>
              <a:t>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8365"/>
            <a:ext cx="11127979" cy="5822998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202" y="4476466"/>
            <a:ext cx="6858000" cy="238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4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835857"/>
          </a:xfrm>
        </p:spPr>
        <p:txBody>
          <a:bodyPr>
            <a:normAutofit/>
          </a:bodyPr>
          <a:lstStyle/>
          <a:p>
            <a:r>
              <a:rPr lang="uk-UA" dirty="0" smtClean="0"/>
              <a:t>Лінгвістична гра</a:t>
            </a:r>
            <a:br>
              <a:rPr lang="uk-UA" dirty="0" smtClean="0"/>
            </a:br>
            <a:r>
              <a:rPr lang="uk-UA" dirty="0" smtClean="0"/>
              <a:t>За 1хв. утворити найбільше дієслів –доконаного чи </a:t>
            </a:r>
            <a:r>
              <a:rPr lang="uk-UA" dirty="0" err="1" smtClean="0"/>
              <a:t>недоконаноговиду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8366"/>
            <a:ext cx="8596668" cy="5795702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666" y="2505074"/>
            <a:ext cx="4681821" cy="3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7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252716"/>
          </a:xfrm>
        </p:spPr>
        <p:txBody>
          <a:bodyPr>
            <a:normAutofit/>
          </a:bodyPr>
          <a:lstStyle/>
          <a:p>
            <a:r>
              <a:rPr lang="uk-UA" dirty="0" smtClean="0"/>
              <a:t>Домашнє завдання</a:t>
            </a:r>
            <a:br>
              <a:rPr lang="uk-UA" dirty="0" smtClean="0"/>
            </a:br>
            <a:r>
              <a:rPr lang="uk-UA" dirty="0" smtClean="0"/>
              <a:t>Вправа 90 ст.52</a:t>
            </a:r>
            <a:br>
              <a:rPr lang="uk-UA" dirty="0" smtClean="0"/>
            </a:br>
            <a:r>
              <a:rPr lang="uk-UA" dirty="0" smtClean="0"/>
              <a:t>правила параграфа 4-7</a:t>
            </a:r>
            <a:br>
              <a:rPr lang="uk-UA" dirty="0" smtClean="0"/>
            </a:br>
            <a:r>
              <a:rPr lang="uk-UA" dirty="0" smtClean="0"/>
              <a:t>Підготуватись до контрольної роботи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9907" y="322866"/>
            <a:ext cx="8596668" cy="5982399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095" y="2983740"/>
            <a:ext cx="7110483" cy="38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4776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53</Words>
  <Application>Microsoft Office PowerPoint</Application>
  <PresentationFormat>Широкоэкранный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Тренувальні вправи за темою «Дієслово»</vt:lpstr>
      <vt:lpstr>Мета :  формувати вміння учнів визначати у тексті, у реченні дієслова та їх форми, а також граматичні ознаки, синтаксичну роль;    розвивати писемне мовлення, логічне мовлення, пам’ять;  виховувати в учнів культуру мовлення  </vt:lpstr>
      <vt:lpstr>         Пояснювальний               диктант</vt:lpstr>
      <vt:lpstr>Робота у групах  І група «Дослідники»: написати твір-розповідь</vt:lpstr>
      <vt:lpstr>Пояснити фразеологізми: підноситися духом – розквітати душею – дерти кирпу – хапатися за голову – опускати крила - Визначити вид утворених дієслів   </vt:lpstr>
      <vt:lpstr>Лінгвістична гра За 1хв. утворити найбільше дієслів –доконаного чи недоконаноговиду</vt:lpstr>
      <vt:lpstr>Домашнє завдання Вправа 90 ст.52 правила параграфа 4-7 Підготуватись до контрольної роботи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2017-10-10T18:51:15Z</dcterms:created>
  <dcterms:modified xsi:type="dcterms:W3CDTF">2017-10-10T20:11:17Z</dcterms:modified>
</cp:coreProperties>
</file>